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ags/tag6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tags/tag2.xml" ContentType="application/vnd.openxmlformats-officedocument.presentationml.tags+xml"/>
  <Override PartName="/ppt/tags/tag3.xml" ContentType="application/vnd.openxmlformats-officedocument.presentationml.tags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CCED8-680F-49CE-9C9D-38561F9DA6E5}" type="datetimeFigureOut">
              <a:rPr lang="ru-RU" smtClean="0"/>
              <a:pPr/>
              <a:t>06.10.2010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7ACAC-118A-46CA-8BD9-CAEEC8A1CD6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CCED8-680F-49CE-9C9D-38561F9DA6E5}" type="datetimeFigureOut">
              <a:rPr lang="ru-RU" smtClean="0"/>
              <a:pPr/>
              <a:t>06.10.2010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7ACAC-118A-46CA-8BD9-CAEEC8A1CD6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CCED8-680F-49CE-9C9D-38561F9DA6E5}" type="datetimeFigureOut">
              <a:rPr lang="ru-RU" smtClean="0"/>
              <a:pPr/>
              <a:t>06.10.2010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7ACAC-118A-46CA-8BD9-CAEEC8A1CD6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CCED8-680F-49CE-9C9D-38561F9DA6E5}" type="datetimeFigureOut">
              <a:rPr lang="ru-RU" smtClean="0"/>
              <a:pPr/>
              <a:t>06.10.2010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7ACAC-118A-46CA-8BD9-CAEEC8A1CD6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CCED8-680F-49CE-9C9D-38561F9DA6E5}" type="datetimeFigureOut">
              <a:rPr lang="ru-RU" smtClean="0"/>
              <a:pPr/>
              <a:t>06.10.2010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7ACAC-118A-46CA-8BD9-CAEEC8A1CD6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CCED8-680F-49CE-9C9D-38561F9DA6E5}" type="datetimeFigureOut">
              <a:rPr lang="ru-RU" smtClean="0"/>
              <a:pPr/>
              <a:t>06.10.2010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7ACAC-118A-46CA-8BD9-CAEEC8A1CD6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CCED8-680F-49CE-9C9D-38561F9DA6E5}" type="datetimeFigureOut">
              <a:rPr lang="ru-RU" smtClean="0"/>
              <a:pPr/>
              <a:t>06.10.2010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7ACAC-118A-46CA-8BD9-CAEEC8A1CD6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CCED8-680F-49CE-9C9D-38561F9DA6E5}" type="datetimeFigureOut">
              <a:rPr lang="ru-RU" smtClean="0"/>
              <a:pPr/>
              <a:t>06.10.2010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7ACAC-118A-46CA-8BD9-CAEEC8A1CD6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CCED8-680F-49CE-9C9D-38561F9DA6E5}" type="datetimeFigureOut">
              <a:rPr lang="ru-RU" smtClean="0"/>
              <a:pPr/>
              <a:t>06.10.2010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7ACAC-118A-46CA-8BD9-CAEEC8A1CD6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CCED8-680F-49CE-9C9D-38561F9DA6E5}" type="datetimeFigureOut">
              <a:rPr lang="ru-RU" smtClean="0"/>
              <a:pPr/>
              <a:t>06.10.2010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7ACAC-118A-46CA-8BD9-CAEEC8A1CD6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CCED8-680F-49CE-9C9D-38561F9DA6E5}" type="datetimeFigureOut">
              <a:rPr lang="ru-RU" smtClean="0"/>
              <a:pPr/>
              <a:t>06.10.2010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7ACAC-118A-46CA-8BD9-CAEEC8A1CD6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ACCED8-680F-49CE-9C9D-38561F9DA6E5}" type="datetimeFigureOut">
              <a:rPr lang="ru-RU" smtClean="0"/>
              <a:pPr/>
              <a:t>06.10.2010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67ACAC-118A-46CA-8BD9-CAEEC8A1CD6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28596" y="2357430"/>
            <a:ext cx="8229600" cy="1714512"/>
          </a:xfrm>
        </p:spPr>
        <p:txBody>
          <a:bodyPr>
            <a:normAutofit/>
          </a:bodyPr>
          <a:lstStyle/>
          <a:p>
            <a:r>
              <a:rPr lang="ru-RU" b="1" dirty="0" smtClean="0"/>
              <a:t>Вербалды </a:t>
            </a:r>
            <a:r>
              <a:rPr lang="kk-KZ" b="1" dirty="0" smtClean="0"/>
              <a:t>және вербалды емес қатынастар</a:t>
            </a:r>
            <a:endParaRPr lang="ru-RU" b="1" dirty="0"/>
          </a:p>
        </p:txBody>
      </p:sp>
    </p:spTree>
    <p:custDataLst>
      <p:tags r:id="rId1"/>
    </p:custDataLst>
  </p:cSld>
  <p:clrMapOvr>
    <a:masterClrMapping/>
  </p:clrMapOvr>
  <p:transition advTm="688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642918"/>
            <a:ext cx="8229600" cy="2297106"/>
          </a:xfrm>
        </p:spPr>
        <p:txBody>
          <a:bodyPr>
            <a:normAutofit/>
          </a:bodyPr>
          <a:lstStyle/>
          <a:p>
            <a:r>
              <a:rPr lang="kk-KZ" b="1" dirty="0" smtClean="0"/>
              <a:t>Адам ақпараттың </a:t>
            </a:r>
            <a:r>
              <a:rPr lang="en-US" b="1" dirty="0" smtClean="0"/>
              <a:t>70%</a:t>
            </a:r>
            <a:r>
              <a:rPr lang="kk-KZ" b="1" dirty="0" smtClean="0"/>
              <a:t> ын көру қабілетімен, яғни, визуалды каналмен қабылдайды.</a:t>
            </a:r>
            <a:endParaRPr lang="ru-RU" b="1" dirty="0"/>
          </a:p>
        </p:txBody>
      </p:sp>
    </p:spTree>
    <p:custDataLst>
      <p:tags r:id="rId1"/>
    </p:custDataLst>
  </p:cSld>
  <p:clrMapOvr>
    <a:masterClrMapping/>
  </p:clrMapOvr>
  <p:transition advTm="6678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25000" b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2984"/>
            <a:ext cx="8229600" cy="928694"/>
          </a:xfrm>
        </p:spPr>
        <p:txBody>
          <a:bodyPr>
            <a:normAutofit fontScale="90000"/>
          </a:bodyPr>
          <a:lstStyle/>
          <a:p>
            <a:pPr marL="742950" indent="-742950"/>
            <a:r>
              <a:rPr lang="kk-KZ" b="1" dirty="0" smtClean="0"/>
              <a:t>Вербалды емес қатынас </a:t>
            </a:r>
            <a:br>
              <a:rPr lang="kk-KZ" b="1" dirty="0" smtClean="0"/>
            </a:br>
            <a:r>
              <a:rPr lang="kk-KZ" b="1" dirty="0" smtClean="0"/>
              <a:t/>
            </a:r>
            <a:br>
              <a:rPr lang="kk-KZ" b="1" dirty="0" smtClean="0"/>
            </a:br>
            <a:r>
              <a:rPr lang="kk-KZ" b="1" dirty="0" smtClean="0"/>
              <a:t/>
            </a:r>
            <a:br>
              <a:rPr lang="kk-KZ" b="1" dirty="0" smtClean="0"/>
            </a:br>
            <a:endParaRPr lang="ru-RU" b="1" dirty="0"/>
          </a:p>
        </p:txBody>
      </p:sp>
      <p:sp>
        <p:nvSpPr>
          <p:cNvPr id="3" name="TextBox 2"/>
          <p:cNvSpPr txBox="1"/>
          <p:nvPr/>
        </p:nvSpPr>
        <p:spPr>
          <a:xfrm>
            <a:off x="857224" y="2643182"/>
            <a:ext cx="6522748" cy="31700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kk-KZ" sz="4000" dirty="0" smtClean="0"/>
              <a:t>тұлғааралық кеңістік</a:t>
            </a:r>
          </a:p>
          <a:p>
            <a:pPr>
              <a:buFont typeface="Arial" pitchFamily="34" charset="0"/>
              <a:buChar char="•"/>
            </a:pPr>
            <a:r>
              <a:rPr lang="kk-KZ" sz="4000" dirty="0" smtClean="0"/>
              <a:t>көру қабілеті</a:t>
            </a:r>
            <a:endParaRPr lang="kk-KZ" sz="4000" dirty="0"/>
          </a:p>
          <a:p>
            <a:pPr>
              <a:buFont typeface="Arial" pitchFamily="34" charset="0"/>
              <a:buChar char="•"/>
            </a:pPr>
            <a:r>
              <a:rPr lang="kk-KZ" sz="4000" dirty="0" smtClean="0"/>
              <a:t>кинетикалық жүйе</a:t>
            </a:r>
          </a:p>
          <a:p>
            <a:pPr>
              <a:buFont typeface="Arial" pitchFamily="34" charset="0"/>
              <a:buChar char="•"/>
            </a:pPr>
            <a:r>
              <a:rPr lang="kk-KZ" sz="4000" dirty="0" smtClean="0"/>
              <a:t>паралингвистикалық жүйе</a:t>
            </a:r>
          </a:p>
          <a:p>
            <a:pPr>
              <a:buFont typeface="Arial" pitchFamily="34" charset="0"/>
              <a:buChar char="•"/>
            </a:pPr>
            <a:r>
              <a:rPr lang="kk-KZ" sz="4000" dirty="0" smtClean="0"/>
              <a:t>экстралингвистикалық жүйе</a:t>
            </a:r>
            <a:endParaRPr lang="ru-RU" sz="4000" dirty="0"/>
          </a:p>
        </p:txBody>
      </p:sp>
    </p:spTree>
    <p:custDataLst>
      <p:tags r:id="rId1"/>
    </p:custDataLst>
  </p:cSld>
  <p:clrMapOvr>
    <a:masterClrMapping/>
  </p:clrMapOvr>
  <p:transition advTm="11731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48000"/>
            <a:lum/>
          </a:blip>
          <a:srcRect/>
          <a:stretch>
            <a:fillRect t="-4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b="1" dirty="0" smtClean="0"/>
              <a:t>Вербалды қатынас</a:t>
            </a:r>
            <a:endParaRPr lang="ru-RU" b="1" dirty="0"/>
          </a:p>
        </p:txBody>
      </p:sp>
    </p:spTree>
    <p:custDataLst>
      <p:tags r:id="rId1"/>
    </p:custDataLst>
  </p:cSld>
  <p:clrMapOvr>
    <a:masterClrMapping/>
  </p:clrMapOvr>
  <p:transition advTm="4322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8000" r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b="1" dirty="0" smtClean="0"/>
              <a:t>Ақпарат</a:t>
            </a:r>
            <a:endParaRPr lang="ru-RU" b="1" dirty="0"/>
          </a:p>
        </p:txBody>
      </p:sp>
      <p:sp>
        <p:nvSpPr>
          <p:cNvPr id="3" name="TextBox 2"/>
          <p:cNvSpPr txBox="1"/>
          <p:nvPr/>
        </p:nvSpPr>
        <p:spPr>
          <a:xfrm>
            <a:off x="642910" y="2143116"/>
            <a:ext cx="7884915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/>
              <a:t>55% - </a:t>
            </a:r>
            <a:r>
              <a:rPr lang="kk-KZ" sz="3600" b="1" dirty="0" smtClean="0"/>
              <a:t>іс қимыл, бет жүзінің мимикасы</a:t>
            </a:r>
            <a:endParaRPr lang="en-US" sz="3600" b="1" dirty="0" smtClean="0"/>
          </a:p>
          <a:p>
            <a:r>
              <a:rPr lang="en-US" sz="3600" b="1" dirty="0" smtClean="0"/>
              <a:t>38% - </a:t>
            </a:r>
            <a:r>
              <a:rPr lang="kk-KZ" sz="3600" b="1" dirty="0" smtClean="0"/>
              <a:t>интонация</a:t>
            </a:r>
            <a:endParaRPr lang="en-US" sz="3600" b="1" dirty="0" smtClean="0"/>
          </a:p>
          <a:p>
            <a:r>
              <a:rPr lang="en-US" sz="3600" b="1" dirty="0" smtClean="0"/>
              <a:t>7% - </a:t>
            </a:r>
            <a:r>
              <a:rPr lang="kk-KZ" sz="3600" b="1" dirty="0" smtClean="0"/>
              <a:t>сөздер</a:t>
            </a:r>
            <a:endParaRPr lang="ru-RU" sz="36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2214546" y="4286256"/>
            <a:ext cx="529023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4000" b="1" dirty="0"/>
              <a:t>а</a:t>
            </a:r>
            <a:r>
              <a:rPr lang="kk-KZ" sz="4000" b="1" dirty="0" smtClean="0"/>
              <a:t>рқылы қабылданады</a:t>
            </a:r>
            <a:endParaRPr lang="ru-RU" sz="4000" b="1" dirty="0"/>
          </a:p>
        </p:txBody>
      </p:sp>
    </p:spTree>
    <p:custDataLst>
      <p:tags r:id="rId1"/>
    </p:custDataLst>
  </p:cSld>
  <p:clrMapOvr>
    <a:masterClrMapping/>
  </p:clrMapOvr>
  <p:transition advTm="9735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2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3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9" dur="8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0" dur="8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" dur="8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25000" b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940180"/>
          </a:xfrm>
        </p:spPr>
        <p:txBody>
          <a:bodyPr>
            <a:normAutofit/>
          </a:bodyPr>
          <a:lstStyle/>
          <a:p>
            <a:r>
              <a:rPr lang="kk-KZ" dirty="0" smtClean="0"/>
              <a:t>Қорыта келе</a:t>
            </a:r>
            <a:r>
              <a:rPr lang="kk-KZ" smtClean="0"/>
              <a:t>, </a:t>
            </a:r>
            <a:r>
              <a:rPr lang="kk-KZ" smtClean="0"/>
              <a:t>адамның </a:t>
            </a:r>
            <a:r>
              <a:rPr lang="kk-KZ" dirty="0" smtClean="0"/>
              <a:t>күнделікті өмір салтында вербалды және вербалды емес қатынастардың алатын орны ерекше.</a:t>
            </a:r>
            <a:endParaRPr lang="ru-RU" dirty="0"/>
          </a:p>
        </p:txBody>
      </p:sp>
    </p:spTree>
    <p:custDataLst>
      <p:tags r:id="rId1"/>
    </p:custDataLst>
  </p:cSld>
  <p:clrMapOvr>
    <a:masterClrMapping/>
  </p:clrMapOvr>
  <p:transition advTm="14446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8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3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7|1.9|1.5|1.2|1.4|1.6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8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|2.5|3.2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|12.5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70</Words>
  <Application>Microsoft Office PowerPoint</Application>
  <PresentationFormat>Экран (4:3)</PresentationFormat>
  <Paragraphs>15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Вербалды және вербалды емес қатынастар</vt:lpstr>
      <vt:lpstr>Адам ақпараттың 70% ын көру қабілетімен, яғни, визуалды каналмен қабылдайды.</vt:lpstr>
      <vt:lpstr>Вербалды емес қатынас    </vt:lpstr>
      <vt:lpstr>Вербалды қатынас</vt:lpstr>
      <vt:lpstr>Ақпарат</vt:lpstr>
      <vt:lpstr>Қорыта келе, адамның күнделікті өмір салтында вербалды және вербалды емес қатынастардың алатын орны ерекше.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Вербалды және вербалды емес қатынастар</dc:title>
  <dc:creator>Bota</dc:creator>
  <cp:lastModifiedBy>Bota</cp:lastModifiedBy>
  <cp:revision>7</cp:revision>
  <dcterms:created xsi:type="dcterms:W3CDTF">2010-10-05T19:00:43Z</dcterms:created>
  <dcterms:modified xsi:type="dcterms:W3CDTF">2010-10-05T19:54:34Z</dcterms:modified>
</cp:coreProperties>
</file>